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photoAlbum layout="2pic" frame="frameStyle2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51A5-45B6-47A1-8FDA-47B41887C3BC}" type="datetimeFigureOut">
              <a:rPr lang="tr-TR" smtClean="0"/>
              <a:t>12.06.2019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DCEE-377B-459C-9ED9-43EB5F34E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403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51A5-45B6-47A1-8FDA-47B41887C3BC}" type="datetimeFigureOut">
              <a:rPr lang="tr-TR" smtClean="0"/>
              <a:t>12.06.2019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DCEE-377B-459C-9ED9-43EB5F34E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0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51A5-45B6-47A1-8FDA-47B41887C3BC}" type="datetimeFigureOut">
              <a:rPr lang="tr-TR" smtClean="0"/>
              <a:t>12.06.2019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DCEE-377B-459C-9ED9-43EB5F34E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809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51A5-45B6-47A1-8FDA-47B41887C3BC}" type="datetimeFigureOut">
              <a:rPr lang="tr-TR" smtClean="0"/>
              <a:t>12.06.2019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DCEE-377B-459C-9ED9-43EB5F34E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36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51A5-45B6-47A1-8FDA-47B41887C3BC}" type="datetimeFigureOut">
              <a:rPr lang="tr-TR" smtClean="0"/>
              <a:t>12.06.2019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DCEE-377B-459C-9ED9-43EB5F34E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48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51A5-45B6-47A1-8FDA-47B41887C3BC}" type="datetimeFigureOut">
              <a:rPr lang="tr-TR" smtClean="0"/>
              <a:t>12.06.2019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DCEE-377B-459C-9ED9-43EB5F34E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72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51A5-45B6-47A1-8FDA-47B41887C3BC}" type="datetimeFigureOut">
              <a:rPr lang="tr-TR" smtClean="0"/>
              <a:t>12.06.2019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DCEE-377B-459C-9ED9-43EB5F34E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043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51A5-45B6-47A1-8FDA-47B41887C3BC}" type="datetimeFigureOut">
              <a:rPr lang="tr-TR" smtClean="0"/>
              <a:t>12.06.2019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DCEE-377B-459C-9ED9-43EB5F34E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488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51A5-45B6-47A1-8FDA-47B41887C3BC}" type="datetimeFigureOut">
              <a:rPr lang="tr-TR" smtClean="0"/>
              <a:t>12.06.2019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DCEE-377B-459C-9ED9-43EB5F34E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804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51A5-45B6-47A1-8FDA-47B41887C3BC}" type="datetimeFigureOut">
              <a:rPr lang="tr-TR" smtClean="0"/>
              <a:t>12.06.2019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DCEE-377B-459C-9ED9-43EB5F34E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652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51A5-45B6-47A1-8FDA-47B41887C3BC}" type="datetimeFigureOut">
              <a:rPr lang="tr-TR" smtClean="0"/>
              <a:t>12.06.2019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DCEE-377B-459C-9ED9-43EB5F34E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028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951A5-45B6-47A1-8FDA-47B41887C3BC}" type="datetimeFigureOut">
              <a:rPr lang="tr-TR" smtClean="0"/>
              <a:t>12.06.2019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0DCEE-377B-459C-9ED9-43EB5F34E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721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BAFRA Meslek Yüksekokulu 2018-2019 Dönemi Mezuniyet Töreni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Bafra ilçesi Kaymakamı Sayın Ahmet </a:t>
            </a:r>
            <a:r>
              <a:rPr lang="tr-TR" dirty="0" err="1" smtClean="0">
                <a:solidFill>
                  <a:schemeClr val="bg1"/>
                </a:solidFill>
              </a:rPr>
              <a:t>ADANUR’a</a:t>
            </a:r>
            <a:r>
              <a:rPr lang="tr-TR" dirty="0" smtClean="0">
                <a:solidFill>
                  <a:schemeClr val="bg1"/>
                </a:solidFill>
              </a:rPr>
              <a:t> , Rektör Danışmanı Sayın </a:t>
            </a:r>
            <a:r>
              <a:rPr lang="tr-TR" dirty="0" err="1" smtClean="0">
                <a:solidFill>
                  <a:schemeClr val="bg1"/>
                </a:solidFill>
              </a:rPr>
              <a:t>Doç.Dr</a:t>
            </a:r>
            <a:r>
              <a:rPr lang="tr-TR" dirty="0" smtClean="0">
                <a:solidFill>
                  <a:schemeClr val="bg1"/>
                </a:solidFill>
              </a:rPr>
              <a:t>. Onur </a:t>
            </a:r>
            <a:r>
              <a:rPr lang="tr-TR" dirty="0" err="1" smtClean="0">
                <a:solidFill>
                  <a:schemeClr val="bg1"/>
                </a:solidFill>
              </a:rPr>
              <a:t>BEKİROĞLU’a</a:t>
            </a:r>
            <a:r>
              <a:rPr lang="tr-TR" dirty="0" smtClean="0">
                <a:solidFill>
                  <a:schemeClr val="bg1"/>
                </a:solidFill>
              </a:rPr>
              <a:t> , ilçe Milli Eğitim Müdürü Sayın Mehmet Ali </a:t>
            </a:r>
            <a:r>
              <a:rPr lang="tr-TR" dirty="0" err="1" smtClean="0">
                <a:solidFill>
                  <a:schemeClr val="bg1"/>
                </a:solidFill>
              </a:rPr>
              <a:t>KATİPOĞLU’na</a:t>
            </a:r>
            <a:r>
              <a:rPr lang="tr-TR" dirty="0" smtClean="0">
                <a:solidFill>
                  <a:schemeClr val="bg1"/>
                </a:solidFill>
              </a:rPr>
              <a:t> , Bafra Turizm M.Y.O. Müdürü Sayın </a:t>
            </a:r>
            <a:r>
              <a:rPr lang="tr-TR" err="1" smtClean="0">
                <a:solidFill>
                  <a:schemeClr val="bg1"/>
                </a:solidFill>
              </a:rPr>
              <a:t>Dr</a:t>
            </a:r>
            <a:r>
              <a:rPr lang="tr-TR" smtClean="0">
                <a:solidFill>
                  <a:schemeClr val="bg1"/>
                </a:solidFill>
              </a:rPr>
              <a:t>. Öğr</a:t>
            </a:r>
            <a:r>
              <a:rPr lang="tr-TR" dirty="0" smtClean="0">
                <a:solidFill>
                  <a:schemeClr val="bg1"/>
                </a:solidFill>
              </a:rPr>
              <a:t>. Üyesi Yasin </a:t>
            </a:r>
            <a:r>
              <a:rPr lang="tr-TR" dirty="0" err="1" smtClean="0">
                <a:solidFill>
                  <a:schemeClr val="bg1"/>
                </a:solidFill>
              </a:rPr>
              <a:t>KELEŞ’e</a:t>
            </a:r>
            <a:r>
              <a:rPr lang="tr-TR" dirty="0" smtClean="0">
                <a:solidFill>
                  <a:schemeClr val="bg1"/>
                </a:solidFill>
              </a:rPr>
              <a:t> katılımları için teşekkür ederiz.  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2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47813"/>
            <a:ext cx="5638800" cy="37607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Resim 2" descr="1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547813"/>
            <a:ext cx="5638800" cy="37607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422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47813"/>
            <a:ext cx="5638800" cy="37607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4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47813"/>
            <a:ext cx="5638800" cy="37607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Resim 2" descr="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547813"/>
            <a:ext cx="5638800" cy="37607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65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47813"/>
            <a:ext cx="5638800" cy="37607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Resim 2" descr="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547813"/>
            <a:ext cx="5638800" cy="37607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09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47813"/>
            <a:ext cx="5638800" cy="37607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Resim 2" descr="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547813"/>
            <a:ext cx="5638800" cy="37607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49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47813"/>
            <a:ext cx="5638800" cy="37607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Resim 2" descr="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547813"/>
            <a:ext cx="5638800" cy="37607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20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47813"/>
            <a:ext cx="5638800" cy="37607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Resim 2" descr="1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547813"/>
            <a:ext cx="5638800" cy="37607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64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47813"/>
            <a:ext cx="5638800" cy="37607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Resim 2" descr="1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547813"/>
            <a:ext cx="5638800" cy="37607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68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47813"/>
            <a:ext cx="5638800" cy="37607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Resim 2" descr="1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547813"/>
            <a:ext cx="5638800" cy="37607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47813"/>
            <a:ext cx="5638800" cy="37607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Resim 2" descr="1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547813"/>
            <a:ext cx="5638800" cy="37607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262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49</Words>
  <Application>Microsoft Office PowerPoint</Application>
  <PresentationFormat>Geniş ekran</PresentationFormat>
  <Paragraphs>2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Teması</vt:lpstr>
      <vt:lpstr>BAFRA Meslek Yüksekokulu 2018-2019 Dönemi Mezuniyet Töreni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BAFRA Meslek Yüksekokulu 2018-2019 Dönemi Mezuniyet Töreni</dc:title>
  <dc:creator>Öğrenci İşleri</dc:creator>
  <cp:lastModifiedBy>Öğrenci İşleri</cp:lastModifiedBy>
  <cp:revision>2</cp:revision>
  <dcterms:created xsi:type="dcterms:W3CDTF">2019-06-12T13:53:52Z</dcterms:created>
  <dcterms:modified xsi:type="dcterms:W3CDTF">2019-06-12T13:58:31Z</dcterms:modified>
</cp:coreProperties>
</file>